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

<Relationships xmlns="http://schemas.openxmlformats.org/package/2006/relationships">
  <Relationship Id="rId3" Type="http://schemas.openxmlformats.org/package/2006/relationships/metadata/core-properties" Target="docProps/core.xml"/>
  <Relationship Id="rId2" Type="http://schemas.openxmlformats.org/package/2006/relationships/metadata/thumbnail" Target="docProps/thumbnail.jpeg"/>
  <Relationship Id="rId1" Type="http://schemas.openxmlformats.org/officeDocument/2006/relationships/officeDocument" Target="ppt/presentation.xml"/>
  <Relationship Id="rId4" Type="http://schemas.openxmlformats.org/officeDocument/2006/relationships/extended-properties" Target="docProps/app.xml"/>
</Relationships>


</file>

<file path=ppt/presentation.xml><?xml version="1.0" encoding="utf-8"?>
<p:presentation xmlns:p="http://schemas.openxmlformats.org/presentationml/2006/main" xmlns:a="http://schemas.openxmlformats.org/drawingml/2006/main" xmlns:r="http://schemas.openxmlformats.org/officeDocument/2006/relationships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2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  <Relationship Id="rId16" Type="http://schemas.openxmlformats.org/officeDocument/2006/relationships/presProps" Target="presProps.xml"/>    <Relationship Id="rId1" Type="http://schemas.openxmlformats.org/officeDocument/2006/relationships/slideMaster" Target="slideMasters/slideMaster1.xml"/>  <Relationship Id="rId19" Type="http://schemas.openxmlformats.org/officeDocument/2006/relationships/tableStyles" Target="tableStyles.xml"/>  <Relationship Id="rId18" Type="http://schemas.openxmlformats.org/officeDocument/2006/relationships/theme" Target="theme/theme1.xml"/>  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26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070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247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50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538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271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81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5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8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764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12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558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</file>

<file path=ppt/slides/_rels/slide1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13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_rels/slide14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</file>

<file path=ppt/slides/_rels/slide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4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6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7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8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9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589538"/>
            <a:ext cx="12185650" cy="567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589538"/>
            <a:ext cx="12185650" cy="567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524145" y="0"/>
            <a:ext cx="913736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589165"/>
            <a:ext cx="12185650" cy="567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612810"/>
            <a:ext cx="12185650" cy="56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752979"/>
            <a:ext cx="12185650" cy="534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NJVV-11048100</dc:creator>
  <cp:lastModifiedBy>NJVV-11048100</cp:lastModifiedBy>
  <cp:revision>1</cp:revision>
  <dcterms:created xsi:type="dcterms:W3CDTF">2020-01-15T11:09:52Z</dcterms:created>
  <dcterms:modified xsi:type="dcterms:W3CDTF">2020-01-15T11:10:01Z</dcterms:modified>
</cp:coreProperties>
</file>

<file path=docProps/thumbnail.jpeg>
</file>